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0"/>
  </p:notesMasterIdLst>
  <p:handoutMasterIdLst>
    <p:handoutMasterId r:id="rId21"/>
  </p:handoutMasterIdLst>
  <p:sldIdLst>
    <p:sldId id="257" r:id="rId6"/>
    <p:sldId id="2147469713" r:id="rId7"/>
    <p:sldId id="2147469715" r:id="rId8"/>
    <p:sldId id="2147469716" r:id="rId9"/>
    <p:sldId id="2147469717" r:id="rId10"/>
    <p:sldId id="2147469714" r:id="rId11"/>
    <p:sldId id="2147469712" r:id="rId12"/>
    <p:sldId id="259" r:id="rId13"/>
    <p:sldId id="258" r:id="rId14"/>
    <p:sldId id="260" r:id="rId15"/>
    <p:sldId id="2147469718" r:id="rId16"/>
    <p:sldId id="2147469720" r:id="rId17"/>
    <p:sldId id="2147469721" r:id="rId18"/>
    <p:sldId id="2147469722"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13"/>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6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11/10/2022 8:16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11/10/2022 8:15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8:15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11/10/2022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slide" Target="slide3.xml"/><Relationship Id="rId5" Type="http://schemas.openxmlformats.org/officeDocument/2006/relationships/image" Target="../media/image47.png"/><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2019</TotalTime>
  <Words>534</Words>
  <Application>Microsoft Office PowerPoint</Application>
  <PresentationFormat>Widescreen</PresentationFormat>
  <Paragraphs>59</Paragraphs>
  <Slides>14</Slides>
  <Notes>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Topics to consider</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11</cp:revision>
  <dcterms:created xsi:type="dcterms:W3CDTF">2022-09-06T10:42:26Z</dcterms:created>
  <dcterms:modified xsi:type="dcterms:W3CDTF">2022-11-10T07:34:28Z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